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71" r:id="rId3"/>
    <p:sldId id="274" r:id="rId4"/>
    <p:sldId id="275" r:id="rId5"/>
    <p:sldId id="270" r:id="rId6"/>
    <p:sldId id="261" r:id="rId7"/>
    <p:sldId id="272" r:id="rId8"/>
    <p:sldId id="273" r:id="rId9"/>
    <p:sldId id="276" r:id="rId10"/>
    <p:sldId id="277" r:id="rId11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43715B53-F125-4205-B794-C5A12708F3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82892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D2022647-4A33-4F5D-8B87-D4A9253BCD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73376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fld id="{7E6E66F1-5849-4CA3-88E6-7752FBA8D999}" type="slidenum">
              <a:rPr lang="zh-TW" altLang="en-US" sz="120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2560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CD5F1EF9-79A4-41B9-803B-897F15C171C9}" type="slidenum">
              <a:rPr lang="zh-TW" altLang="en-US" sz="1200">
                <a:ea typeface="標楷體" pitchFamily="65" charset="-120"/>
              </a:rPr>
              <a:pPr algn="r" eaLnBrk="1" hangingPunct="1"/>
              <a:t>10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10E8B752-8E11-4E19-913F-38739B888C7B}" type="slidenum">
              <a:rPr lang="zh-TW" altLang="en-US" sz="1200">
                <a:ea typeface="標楷體" pitchFamily="65" charset="-120"/>
              </a:rPr>
              <a:pPr algn="r" eaLnBrk="1" hangingPunct="1"/>
              <a:t>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94B6720D-2E50-4558-A9F2-561B1F2A75F0}" type="slidenum">
              <a:rPr lang="zh-TW" altLang="en-US" sz="1200">
                <a:ea typeface="標楷體" pitchFamily="65" charset="-120"/>
              </a:rPr>
              <a:pPr algn="r" eaLnBrk="1" hangingPunct="1"/>
              <a:t>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6FE21D67-A3D4-446D-B2F5-AE36ECEA7E91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4FD3C3A9-5D07-419D-B42D-1A5F27C7237D}" type="slidenum">
              <a:rPr lang="zh-TW" altLang="en-US" sz="1200">
                <a:ea typeface="標楷體" pitchFamily="65" charset="-120"/>
              </a:rPr>
              <a:pPr algn="r" eaLnBrk="1" hangingPunct="1"/>
              <a:t>5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D05A81F1-2152-47CD-AD11-7F6F872002BD}" type="slidenum">
              <a:rPr lang="zh-TW" altLang="en-US" sz="1200">
                <a:ea typeface="標楷體" pitchFamily="65" charset="-120"/>
              </a:rPr>
              <a:pPr algn="r" eaLnBrk="1" hangingPunct="1"/>
              <a:t>6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7CBAD5D0-D231-4788-9DA7-BED75C11A9B0}" type="slidenum">
              <a:rPr lang="zh-TW" altLang="en-US" sz="1200">
                <a:ea typeface="標楷體" pitchFamily="65" charset="-120"/>
              </a:rPr>
              <a:pPr algn="r" eaLnBrk="1" hangingPunct="1"/>
              <a:t>7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516DA210-A3D1-4B62-BEF5-E70E706E2FC5}" type="slidenum">
              <a:rPr lang="zh-TW" altLang="en-US" sz="1200">
                <a:ea typeface="標楷體" pitchFamily="65" charset="-120"/>
              </a:rPr>
              <a:pPr algn="r" eaLnBrk="1" hangingPunct="1"/>
              <a:t>8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/>
            <a:fld id="{A593BA3A-E8C6-4684-8DD3-54011C1AFAC6}" type="slidenum">
              <a:rPr lang="zh-TW" altLang="en-US" sz="1200">
                <a:ea typeface="標楷體" pitchFamily="65" charset="-120"/>
              </a:rPr>
              <a:pPr algn="r" eaLnBrk="1" hangingPunct="1"/>
              <a:t>9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9452444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PMingLiU" pitchFamily="18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3768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191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zh-TW" altLang="en-US">
                <a:ea typeface="標楷體" pitchFamily="65" charset="-120"/>
              </a:rPr>
              <a:t>我主，祢說祢是真樹，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Thou hast said Thou art the Vine, Lord,</a:t>
            </a:r>
            <a:endParaRPr lang="zh-TW" altLang="en-US" sz="2800">
              <a:ea typeface="標楷體" pitchFamily="65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我是祢的真枝子；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And that I’m a branch in Thee,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但我不知為何緣故，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But I do not know the reason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我是如此不結實。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Why I should so barren be.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6034"/>
            <a:ext cx="9144000" cy="679512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H406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我主</a:t>
            </a:r>
            <a:r>
              <a:rPr lang="zh-TW" altLang="en-US" sz="2600" b="1" dirty="0">
                <a:latin typeface="Arial Narrow" pitchFamily="34" charset="0"/>
                <a:ea typeface="PMingLiU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祢說祢是真樹</a:t>
            </a:r>
            <a:r>
              <a:rPr lang="en-US" altLang="zh-TW" sz="2600" b="1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zh-TW" b="1" dirty="0">
                <a:latin typeface="Arial Narrow" pitchFamily="34" charset="0"/>
                <a:ea typeface="PMingLiU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THOU HAST SAID YOUT ART THE VINE (</a:t>
            </a:r>
            <a:r>
              <a:rPr lang="zh-TW" altLang="en-US" sz="2400" dirty="0">
                <a:latin typeface="Arial Narrow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1/10)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H406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10/10)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我今只有完全安息，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Now in Thee I rest completely,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知道祢是我一切；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With myself I gladly part;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祢是生命，祢是能力，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Thou art life and Thou art power,</a:t>
            </a:r>
            <a:endParaRPr lang="zh-TW" altLang="en-US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而我一切都了結。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All in all to me Thou art.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746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H406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2/10)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我心羨慕結果更多，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Bearing fruit is my deep longing,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更能彰顯祢生命；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More Thy life to manifest,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更能榮耀歸與寶座，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To Thy throne to bring more glory,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更能禱告得答應。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That Thy will may be expressed.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746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H406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3/10)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但是，主阿，我不明白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But I fail to understand, Lord,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PMingLiU" pitchFamily="18" charset="-120"/>
                <a:cs typeface="Times New Roman" pitchFamily="18" charset="0"/>
              </a:rPr>
              <a:t>“</a:t>
            </a:r>
            <a:r>
              <a:rPr lang="zh-TW" altLang="en-US" dirty="0">
                <a:ea typeface="標楷體" pitchFamily="65" charset="-120"/>
              </a:rPr>
              <a:t>常在裡面”的聖言；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What it means “abide in Me, ”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我越追求要去</a:t>
            </a:r>
            <a:r>
              <a:rPr lang="zh-TW" altLang="en-US" dirty="0">
                <a:ea typeface="PMingLiU" pitchFamily="18" charset="-120"/>
                <a:cs typeface="Times New Roman" pitchFamily="18" charset="0"/>
              </a:rPr>
              <a:t>“</a:t>
            </a:r>
            <a:r>
              <a:rPr lang="zh-TW" altLang="en-US" dirty="0">
                <a:ea typeface="標楷體" pitchFamily="65" charset="-120"/>
              </a:rPr>
              <a:t>常在， ”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For the more I seek “abiding,”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我越發現在外邊。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More I feel I’m not in Thee.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746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H406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4/10)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我不覺得我在裏面，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How I feel I’m not abiding;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我也禱告並立志！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Though I pray and strongly will,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但祢都像隔開很遠，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Yet from me Thou </a:t>
            </a:r>
            <a:r>
              <a:rPr lang="en-US" altLang="zh-TW" sz="2800" dirty="0" err="1">
                <a:ea typeface="標楷體" pitchFamily="65" charset="-120"/>
              </a:rPr>
              <a:t>seemest</a:t>
            </a:r>
            <a:r>
              <a:rPr lang="en-US" altLang="zh-TW" sz="2800" dirty="0">
                <a:ea typeface="標楷體" pitchFamily="65" charset="-120"/>
              </a:rPr>
              <a:t> distant,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生命仍然無果子。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my life is barren still.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746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H406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5/10)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但祢是說，祢已是樹，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Yet Thou art the Vine, Thou </a:t>
            </a:r>
            <a:r>
              <a:rPr lang="en-US" altLang="zh-TW" sz="2800" dirty="0" err="1">
                <a:ea typeface="標楷體" pitchFamily="65" charset="-120"/>
              </a:rPr>
              <a:t>saidst</a:t>
            </a:r>
            <a:r>
              <a:rPr lang="en-US" altLang="zh-TW" sz="2800" dirty="0">
                <a:ea typeface="標楷體" pitchFamily="65" charset="-120"/>
              </a:rPr>
              <a:t> it,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我也已是祢枝子；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And I am a branch in Thee;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當我信祢作我救主，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When I take Thee as my Savior,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聖靈已成此事實。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Then this fact is wrought in me.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746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>
                <a:latin typeface="Arial" pitchFamily="34" charset="0"/>
                <a:ea typeface="標楷體" pitchFamily="65" charset="-120"/>
              </a:rPr>
              <a:t>H406 (</a:t>
            </a:r>
            <a:r>
              <a:rPr lang="zh-TW" altLang="en-US" sz="240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pitchFamily="34" charset="0"/>
                <a:ea typeface="標楷體" pitchFamily="65" charset="-120"/>
              </a:rPr>
              <a:t>6/10)</a:t>
            </a:r>
          </a:p>
          <a:p>
            <a:pPr algn="ctr" eaLnBrk="1" hangingPunct="1"/>
            <a:endParaRPr lang="zh-TW" altLang="en-US" sz="800">
              <a:ea typeface="標楷體" pitchFamily="65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我今已是在祢裏面，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Now I’m in Thee and I need not</a:t>
            </a:r>
            <a:endParaRPr lang="zh-TW" altLang="en-US" sz="2800">
              <a:ea typeface="標楷體" pitchFamily="65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再也不必求加入；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Seek into Thyself to come,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我是已經與祢結聯，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For I’m joined to Thee already,</a:t>
            </a:r>
            <a:endParaRPr lang="zh-TW" altLang="en-US" sz="2800">
              <a:ea typeface="標楷體" pitchFamily="65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完全合一的骨肉。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With the flesh and bones I’m one.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2746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H406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7/10)</a:t>
            </a:r>
          </a:p>
          <a:p>
            <a:pPr algn="ctr" eaLnBrk="1" hangingPunct="1"/>
            <a:endParaRPr lang="zh-TW" altLang="en-US" sz="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祕訣不是要我</a:t>
            </a:r>
            <a:r>
              <a:rPr lang="zh-TW" altLang="en-US" dirty="0">
                <a:ea typeface="PMingLiU" pitchFamily="18" charset="-120"/>
                <a:cs typeface="Times New Roman" pitchFamily="18" charset="0"/>
              </a:rPr>
              <a:t>“</a:t>
            </a:r>
            <a:r>
              <a:rPr lang="zh-TW" altLang="en-US" dirty="0">
                <a:ea typeface="標楷體" pitchFamily="65" charset="-120"/>
              </a:rPr>
              <a:t>去在”，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Not to “go in” is the secret,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事實是我</a:t>
            </a:r>
            <a:r>
              <a:rPr lang="zh-TW" altLang="en-US" dirty="0">
                <a:ea typeface="PMingLiU" pitchFamily="18" charset="-120"/>
                <a:cs typeface="Times New Roman" pitchFamily="18" charset="0"/>
              </a:rPr>
              <a:t>“</a:t>
            </a:r>
            <a:r>
              <a:rPr lang="zh-TW" altLang="en-US" dirty="0">
                <a:ea typeface="標楷體" pitchFamily="65" charset="-120"/>
              </a:rPr>
              <a:t>已在”內；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But that I’m “already in</a:t>
            </a:r>
            <a:r>
              <a:rPr lang="zh-TW" altLang="en-US" sz="2800" dirty="0">
                <a:ea typeface="標楷體" pitchFamily="65" charset="-120"/>
              </a:rPr>
              <a:t>！”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所求乃是不要離開，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That I ne’er may leave I’d ask Thee,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不是如何得地位。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Not how I may get within.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2746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H406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8/10)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我已在內，已在祢內！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am in, already in Thee!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這是神作的事實！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What a place to which I’m brought!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不必禱告，不必作為，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There’s no need for prayer or struggling,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乃是神手的設施。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God Himself the work has wrought.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285750"/>
            <a:ext cx="9144000" cy="441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H406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9/10)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我已在內，怎求入內？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Since I’m in, why ask to enter?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我是何等的愚昧；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 how ignorant I’ve been!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現今我只歡樂讚美，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Now with praise and much rejoicing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相信聖言的無偽。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For Thy Word, I dwell therein.</a:t>
            </a:r>
            <a:r>
              <a:rPr lang="en-US" altLang="zh-TW" dirty="0">
                <a:ea typeface="標楷體" pitchFamily="65" charset="-120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4376</TotalTime>
  <Words>656</Words>
  <Application>Microsoft Office PowerPoint</Application>
  <PresentationFormat>On-screen Show (16:9)</PresentationFormat>
  <Paragraphs>102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H406  我主，祢說祢是真樹  THOU HAST SAID YOUT ART THE VINE (節1/10)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194</cp:revision>
  <dcterms:created xsi:type="dcterms:W3CDTF">2017-05-31T00:07:24Z</dcterms:created>
  <dcterms:modified xsi:type="dcterms:W3CDTF">2017-08-05T22:27:06Z</dcterms:modified>
</cp:coreProperties>
</file>